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8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Praise the Lord from the heavens;praise him in the heights abo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all his angels;praise him, all his heavenly hos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sun and moon;praise him, all you shining sta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you highest heavensand you waters above the sk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e name of the Lord,for at his command they were create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established them for ever and ever—he issued a decree that will never pass aw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from the earth,you great sea creatures and all ocean depth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ning and hail, snow and clouds,stormy winds that do his bidding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ountains and all hills,fruit trees and all cedar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d animals and all cattle,small creatures and flying bird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of the earth and all nations,you princes and all rulers on earth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men and women,old men and childr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e name of the Lord,for his name alone is exalted;his splendor is above the earth and the heave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s raised up for his people a horn,the praise of all his faithful servants,of Israel, the people close to his heart.Praise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2026-10-20T04:46:38Z</dcterms:created>
  <dcterms:modified xsi:type="dcterms:W3CDTF">2026-10-20T04:46:38Z</dcterms:modified>
  <dc:title>Bible.com.au: Psalms 148:1-14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