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66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ning and hail, snow and clouds,stormy winds that do his bidd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ountains and all hills,fruit trees and all cedar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d animals and all cattle,small creatures and flying bird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the earth and all nations,you princes and all rulers on eart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and women,old men and childr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,for his name alone is exalted;his splendor is above the earth and the heave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s raised up for his people a horn,the praise of all his faithful servants,of Israel, the people close to his heart.Praise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8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 from the heavens;praise him in the heights abo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all his angels;praise him, all his heavenly ho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sun and moon;praise him, all you shining st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you highest heavensand you waters above the sk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,for at his command they were create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established them for ever and ever—he issued a decree that will never pass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the earth,you great sea creatures and all ocean depth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2026-06-23T04:52:07Z</dcterms:created>
  <dcterms:modified xsi:type="dcterms:W3CDTF">2026-06-23T04:52:07Z</dcterms:modified>
  <dc:title>Bible.com.au: Psalms 148:1-14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