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084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7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.How good it is to sing praises to our God,how pleasant and fitting to praise him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builds up Jerusalem;he gathers the exiles of Isra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eals the brokenheartedand binds up their woun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termines the number of the starsand calls them each by n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is our Lord and mighty in power;his understanding has no lim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ustains the humblebut casts the wicked to the grou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the Lord with grateful praise;make music to our God on the harp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vers the sky with clouds;he supplies the earth with rainand makes grass grow on the hill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ovides food for the cattleand for the young ravens when they cal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pleasure is not in the strength of the horse,nor his delight in the legs of the warrior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elights in those who fear him,who put their hope in his unfailing lo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tol the Lord, Jerusalem;praise your God, Zi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engthens the bars of your gatesand blesses your people within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rants peace to your bordersand satisfies you with the finest of whea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s his command to the earth;his word runs swift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reads the snow like wooland scatters the frost like ash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urls down his hail like pebbles.Who can withstand his icy blast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s his word and melts them;he stirs up his breezes, and the waters flow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revealed his word to Jacob,his laws and decrees to Israe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done this for no other nation;they do not know his laws.Praise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2026-09-26T03:09:21Z</dcterms:created>
  <dcterms:modified xsi:type="dcterms:W3CDTF">2026-09-26T03:09:21Z</dcterms:modified>
  <dc:title>Bible.com.au: Psalms 147:1-20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