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89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ight to the blind,the Lord lifts up those who are bowed down,the Lord loves the righteo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 foreignerand sustains the fatherless and the widow,but he frustrates the ways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ever,your God, O Zion, for all generations.Praise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ll my life;I will sing praise to my God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ut your trust in princes,in human beings, who cannot s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spirit departs, they return to the ground;on that very day their plans come t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help is the God of Jacob,whose hope is in the Lord thei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heaven and earth,the sea, and everything in them—he remains faithful 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pholds the cause of the oppressedand gives food to the hungry.The Lord sets prisoners fr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2026-07-20T15:50:28Z</dcterms:created>
  <dcterms:modified xsi:type="dcterms:W3CDTF">2026-07-20T15:50:28Z</dcterms:modified>
  <dc:title>Bible.com.au: Psalms 146:1-10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