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5792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acious and compassionate,slow to anger and rich in lo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 to all;he has compassion on all he has mad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r works praise you, Lord;your faithful people extol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ell of the glory of your kingdomand speak of your might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all people may know of your mighty actsand the glorious splendor of your kingdo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kingdom is an everlasting kingdom,and your dominion endures through all generations.The Lord is trustworthy in all he promisesand faithful in all he do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upholds all who falland lifts up all who are bowed dow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all look to you,and you give them their food at the proper ti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pen your handand satisfy the desires of every living th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righteous in all his waysand faithful in all he do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5A psalm of praise.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near to all who call on him,to all who call on him in tru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ulfills the desires of those who fear him;he hears their cry and saves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tches over all who love him,but all the wicked he will destro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will speak in praise of the Lord.Let every creature praise his holy namefor ever and ev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xalt you, my God the King;I will praise your name for ever and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day I will praise youand extol your name for ever and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the Lord and most worthy of praise;his greatness no one can fatho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generation commends your works to another;they tell of your mighty ac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ak of the glorious splendor of your majesty—and I will meditate on your wonderful work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ell of the power of your awesome works—and I will proclaim your great dee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elebrate your abundant goodnessand joyfully sing of your righteous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2026-07-20T15:57:04Z</dcterms:created>
  <dcterms:modified xsi:type="dcterms:W3CDTF">2026-07-20T15:57:04Z</dcterms:modified>
  <dc:title>Bible.com.au: Psalms 145:1-21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