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27274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45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gracious and compassionate,slow to anger and rich in lov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good to all;he has compassion on all he has mad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your works praise you, Lord;your faithful people extol you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ell of the glory of your kingdomand speak of your might,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all people may know of your mighty actsand the glorious splendor of your kingdo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kingdom is an everlasting kingdom,and your dominion endures through all generations.The Lord is trustworthy in all he promisesand faithful in all he doe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upholds all who falland lifts up all who are bowed dow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yes of all look to you,and you give them their food at the proper tim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open your handand satisfy the desires of every living thing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righteous in all his waysand faithful in all he doe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45A psalm of praise. Of Davi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near to all who call on him,to all who call on him in truth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fulfills the desires of those who fear him;he hears their cry and saves them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atches over all who love him,but all the wicked he will destroy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mouth will speak in praise of the Lord.Let every creature praise his holy namefor ever and ever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exalt you, my God the King;I will praise your name for ever and ever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day I will praise youand extol your name for ever and ev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eat is the Lord and most worthy of praise;his greatness no one can fatho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generation commends your works to another;they tell of your mighty act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peak of the glorious splendor of your majesty—and I will meditate on your wonderful work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ell of the power of your awesome works—and I will proclaim your great deed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elebrate your abundant goodnessand joyfully sing of your righteousnes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2">
  <a:themeElements>
    <a:clrScheme name="Theme1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2026-05-20T05:54:27Z</dcterms:created>
  <dcterms:modified xsi:type="dcterms:W3CDTF">2026-05-20T05:54:27Z</dcterms:modified>
  <dc:title>Bible.com.au: Psalms 145:1-21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