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71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4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mouths are full of lies,whose right hands are deceitfu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a new song to you, my God;on the ten-stringed lyre I will make music to you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One who gives victory to kings,who delivers his servant David.From the deadly sword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;rescue me from the hands of foreignerswhose mouths are full of lies,whose right hands are deceitfu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ur sons in their youthwill be like well-nurtured plants,and our daughters will be like pillarscarved to adorn a pa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barns will be filledwith every kind of provision.Our sheep will increase by thousands,by tens of thousands in our field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oxen will draw heavy loads.There will be no breaching of walls,no going into captivity,no cry of distress in our stree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people of whom this is true;blessed is the people whose God is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4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 my Rock,who trains my hands for war,my fingers for batt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my loving God and my fortress,my stronghold and my deliverer,my shield, in whom I take refuge,who subdues peoples und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at are human beings that you care for them,mere mortals that you think of them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breath;their days are like a fleeting shadow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rt your heavens, Lord, and come down;touch the mountains, so that they smok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forth lightning and scatter the enemy;shoot your arrows and rout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ach down your hand from on high;deliver me and rescue mefrom the mighty waters,from the hands of foreigners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2026-08-09T06:00:33Z</dcterms:created>
  <dcterms:modified xsi:type="dcterms:W3CDTF">2026-08-09T06:00:33Z</dcterms:modified>
  <dc:title>Bible.com.au: Psalms 144:1-15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