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are full of lies,whose right hands are deceit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to you, my God;on the ten-stringed lyre I will make music to you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who gives victory to kings,who delivers his servant David.From the deadly s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;rescue me from the hands of foreignerswhose mouths are full of lies,whose right hands are deceit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r sons in their youthwill be like well-nurtured plants,and our daughters will be like pillarscarved to adorn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arns will be filledwith every kind of provision.Our sheep will increase by thousands,by tens of thousands in our field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oxen will draw heavy loads.There will be no breaching of walls,no going into captivity,no cry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people of whom this is true;blessed is the people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my Rock,who trains my hands for war,my fingers for batt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loving God and my fortress,my stronghold and my deliverer,my shield, in whom I take refuge,who subdues people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human beings that you care for them,mere mortals that you think of them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breath;their days are like a fleet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t your heavens, Lord, and come down;touch the mountains, so that they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orth lightning and scatter the enemy;shoot your arrows and rou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your hand from on high;deliver me and rescue mefrom the mighty waters,from the hands of foreigner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2026-06-09T15:52:44Z</dcterms:created>
  <dcterms:modified xsi:type="dcterms:W3CDTF">2026-06-09T15:52:44Z</dcterms:modified>
  <dc:title>Bible.com.au: Psalms 144:1-15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