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7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2A maskil of David. When he was in the cave. A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 the Lord;I lift up my voice to the Lord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 out before him my complaint;before him I tell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grows faint within me,it is you who watch over my way.In the path where I walkpeople have hidden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nd see, there is no one at my right hand;no one is concerned for me.I have no refuge;no one cares for my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to you, Lord;I say, “You are my refuge,my portion in the land of the living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ry,for I am in desperate need;rescue me from those who pursue me,for they are too strong fo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from my prison,that I may praise your name.Then the righteous will gather about mebecause of your goodness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2026-06-12T05:17:45Z</dcterms:created>
  <dcterms:modified xsi:type="dcterms:W3CDTF">2026-06-12T05:17:45Z</dcterms:modified>
  <dc:title>Bible.com.au: Psalms 142:1-7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