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94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my eyes are fixed on you, Sovereign Lord;in you I take refuge—do not give me over to dea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me safe from the traps set by evildoers,from the snares they have laid for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wicked fall into their own nets,while I pass by in safet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1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 to you, Lord, come quickly to me;hear me when I call to yo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prayer be set before you like incense;may the lifting up of my hands be like the evening sacrifi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a guard over my mouth, Lord;keep watch over the door of my lip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my heart be drawn to what is evilso that I take part in wicked deedsalong with those who are evildoers;do not let me eat their delicac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 righteous man strike me—that is a kindness;let him rebuke me—that is oil on my head.My head will not refuse it,for my prayer will still be against the deeds of evildo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rulers will be thrown down from the cliffs,and the wicked will learn that my words were well spok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ay, “As one plows and breaks up the earth,so our bones have been scattered at the mouth of the grave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9">
  <a:themeElements>
    <a:clrScheme name="Theme8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2026-07-22T23:32:56Z</dcterms:created>
  <dcterms:modified xsi:type="dcterms:W3CDTF">2026-07-22T23:32:56Z</dcterms:modified>
  <dc:title>Bible.com.au: Psalms 141:1-10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