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4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eyes are fixed on you, Sovereign Lord;in you I take refuge—do not give me over to d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 from the traps set by evildoers,from the snares they have laid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fall into their own nets,while I pass by in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1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Lord, come quickly to me;hear me when I call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prayer be set before you like incense;may the lifting up of my hands be like the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guard over my mouth, Lord;keep watch over the door of my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my heart be drawn to what is evilso that I take part in wicked deedsalong with those who are evildoers;do not let me eat their delicac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righteous man strike me—that is a kindness;let him rebuke me—that is oil on my head.My head will not refuse it,for my prayer will still be against the deeds of evildo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ulers will be thrown down from the cliffs,and the wicked will learn that my words were well spok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ay, “As one plows and breaks up the earth,so our bones have been scattered at the mouth of the grav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2026-05-23T17:08:58Z</dcterms:created>
  <dcterms:modified xsi:type="dcterms:W3CDTF">2026-05-23T17:08:58Z</dcterms:modified>
  <dc:title>Bible.com.au: Psalms 141:1-10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