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58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rant the wicked their desires, Lord;do not let their plans succe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urround me proudly rear their heads;may the mischief of their lips engulf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burning coals fall on them;may they be thrown into the fire,into miry pits, never to ri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slanderers not be established in the land;may disaster hunt down the viol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 Lord secures justice for the poorand upholds the cause of the nee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righteous will praise your name,and the upright will live in your pres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0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, Lord, from evildoers;protect me from the violen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vise evil plans in their heartsand stir up war every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their tongues as sharp as a serpent’s;the poison of vipers is on their li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, Lord, from the hands of the wicked;protect me from the violent,who devise ways to trip my fee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have hidden a snare for me;they have spread out the cords of their netand have set traps for me along my p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the Lord, “You are my God.”Hear, Lord, my cry for merc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vereign Lord, my strong deliverer,you shield my head in the day of ba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2026-09-16T06:18:53Z</dcterms:created>
  <dcterms:modified xsi:type="dcterms:W3CDTF">2026-09-16T06:18:53Z</dcterms:modified>
  <dc:title>Bible.com.au: Psalms 140:1-13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