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94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For the director of music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says in his heart,“There is no God.”They are corrupt, their deeds are vile;there is no one who does go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oks down from heavenon all mankindto see if there are any who understand,any who seek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ave turned away, all have become corrupt;there is no one who does good,not even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all these evildoers know nothing?They devour my people as though eating bread;they never call on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they are, overwhelmed with dread,for God is present in the company of the righteo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evildoers frustrate the plans of the poor,but the Lord is their refu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at salvation for Israel would come out of Zion!When the Lord restores his people,let Jacob rejoice and Israel be glad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2026-07-22T23:32:56Z</dcterms:created>
  <dcterms:modified xsi:type="dcterms:W3CDTF">2026-07-22T23:32:56Z</dcterms:modified>
  <dc:title>Bible.com.au: Psalms 14:1-7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