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9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For the director of music.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ys in his heart,“There is no God.”They are corrupt, their deeds are vile;there is no one who does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oks down from heavenon all mankindto see if there are any who understand,any who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have turned away, all have become corrupt;there is no one who does good,not even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ese evildoers know nothing?They devour my people as though eating bread;they never call on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y are, overwhelmed with dread,for God is present in the company of the righteou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vildoers frustrate the plans of the poor,but the Lord is their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salvation for Israel would come out of Zion!When the Lord restores his people,let Jacob rejoice and Israel be glad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2026-05-23T07:01:11Z</dcterms:created>
  <dcterms:modified xsi:type="dcterms:W3CDTF">2026-05-23T07:01:11Z</dcterms:modified>
  <dc:title>Bible.com.au: Psalms 14:1-7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