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886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o up to the heavens, you are there;if I make my bed in the depths, you are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ise on the wings of the dawn,if I settle on the far side of the sea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re your hand will guide me,your right hand will hold me fa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“Surely the darkness will hide meand the light become night around me,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darkness will not be dark to you;the night will shine like the day,for darkness is as light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created my inmost being;you knit me together in my mother’s wom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 because I am fearfully and wonderfully made;your works are wonderful,I know that full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ame was not hidden from youwhen I was made in the secret place,when I was woven together in the depth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saw my unformed body;all the days ordained for me were written in your bookbefore one of them came to b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ecious to me are your thoughts, God!How vast is the sum of the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9For the director of music. Of David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I to count them,they would outnumber the grains of sand—when I awake, I am still wit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, God, would slay the wicked!Away from me, you who are bloodthirsty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of you with evil intent;your adversaries misuse your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not hate those who hate you, Lord,and abhor those who are in rebellion against you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hing but hatred for them;I count them my enem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me, God, and know my heart;test me and know my anxious though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if there is any offensive way in me,and lead me in the way everlas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arched me, Lord,and you know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when I sit and when I rise;you perceive my thoughts from af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scern my going out and my lying down;you are familiar with all my way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word is on my tongueyou, Lord, know it complete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m me in behind and before,and you lay your hand upon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knowledge is too wonderful for me,too lofty for me to att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an I go from your Spirit?Where can I flee from your presenc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2026-07-23T02:05:30Z</dcterms:created>
  <dcterms:modified xsi:type="dcterms:W3CDTF">2026-07-23T02:05:30Z</dcterms:modified>
  <dc:title>Bible.com.au: Psalms 139:1-24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