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presProps" Target="presProps.xml"/>
  <Relationship Id="rId31" Type="http://schemas.openxmlformats.org/officeDocument/2006/relationships/viewProps" Target="viewProps.xml"/>
  <Relationship Id="rId3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3594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9:1-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go up to the heavens, you are there;if I make my bed in the depths, you are ther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rise on the wings of the dawn,if I settle on the far side of the sea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re your hand will guide me,your right hand will hold me fas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I say, “Surely the darkness will hide meand the light become night around me,”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the darkness will not be dark to you;the night will shine like the day,for darkness is as light to you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 created my inmost being;you knit me together in my mother’s womb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praise you because I am fearfully and wonderfully made;your works are wonderful,I know that full well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frame was not hidden from youwhen I was made in the secret place,when I was woven together in the depths of the ear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saw my unformed body;all the days ordained for me were written in your bookbefore one of them came to be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precious to me are your thoughts, God!How vast is the sum of them!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9For the director of music. Of David. A psal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re I to count them,they would outnumber the grains of sand—when I awake, I am still with you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only you, God, would slay the wicked!Away from me, you who are bloodthirsty!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peak of you with evil intent;your adversaries misuse your na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 I not hate those who hate you, Lord,and abhor those who are in rebellion against you?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nothing but hatred for them;I count them my enemie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arch me, God, and know my heart;test me and know my anxious thought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if there is any offensive way in me,and lead me in the way everlasting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arched me, Lord,and you know m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when I sit and when I rise;you perceive my thoughts from afar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discern my going out and my lying down;you are familiar with all my way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a word is on my tongueyou, Lord, know it completel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m me in behind and before,and you lay your hand upon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uch knowledge is too wonderful for me,too lofty for me to att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 can I go from your Spirit?Where can I flee from your presence?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4">
  <a:themeElements>
    <a:clrScheme name="Theme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2026-05-23T07:01:15Z</dcterms:created>
  <dcterms:modified xsi:type="dcterms:W3CDTF">2026-05-23T07:01:15Z</dcterms:modified>
  <dc:title>Bible.com.au: Psalms 139:1-24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