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9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7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an I go from your Spirit?Where can I flee from your presenc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up to the heavens, you are there;if I make my bed in the depths, you are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ise on the wings of the dawn,if I settle on the far side of the se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your hand will guide me,your right hand will hold me fa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2026-10-04T11:22:37Z</dcterms:created>
  <dcterms:modified xsi:type="dcterms:W3CDTF">2026-10-04T11:22:37Z</dcterms:modified>
  <dc:title>Bible.com.au: Psalms 139:7-10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