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09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9:7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an I go from your Spirit?Where can I flee from your presenc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o up to the heavens, you are there;if I make my bed in the depths, you are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ise on the wings of the dawn,if I settle on the far side of the sea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re your hand will guide me,your right hand will hold me fa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2026-06-04T03:45:15Z</dcterms:created>
  <dcterms:modified xsi:type="dcterms:W3CDTF">2026-06-04T03:45:15Z</dcterms:modified>
  <dc:title>Bible.com.au: Psalm 139:7-10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