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0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yes saw my unformed body;all the days ordained for me were written in your bookbefore one of them came to b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2026-10-04T08:57:32Z</dcterms:created>
  <dcterms:modified xsi:type="dcterms:W3CDTF">2026-10-04T08:57:32Z</dcterms:modified>
  <dc:title>Bible.com.au: Psalms 139:16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