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12052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39:1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you created my inmost being;you knit me together in my mother’s womb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6">
  <a:themeElements>
    <a:clrScheme name="Theme2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2026-10-04T08:57:32Z</dcterms:created>
  <dcterms:modified xsi:type="dcterms:W3CDTF">2026-10-04T08:57:32Z</dcterms:modified>
  <dc:title>Bible.com.au: Psalms 139:13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