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1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9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created my inmost being;you knit me together in my mother’s womb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2026-06-04T08:47:33Z</dcterms:created>
  <dcterms:modified xsi:type="dcterms:W3CDTF">2026-06-04T08:47:33Z</dcterms:modified>
  <dc:title>Bible.com.au: Psalm 139:13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