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11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8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vindicate me;your love, Lord, endures forever—do not abandon the works of your ha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8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with all my heart;before the “gods” I will sing your prai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w down toward your holy templeand will praise your namefor your unfailing love and your faithfulness,for you have so exalted your solemn decreethat it surpasses your fa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alled, you answered me;you greatly emboldened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the kings of the earth praise you, Lord,when they hear what you have decre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sing of the ways of the Lord,for the glory of the Lord is grea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Lord is exalted, he looks kindly on the lowly;though lofty, he sees them from af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walk in the midst of trouble,you preserve my life.You stretch out your hand against the anger of my foes;with your right hand you save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2026-07-22T15:40:52Z</dcterms:created>
  <dcterms:modified xsi:type="dcterms:W3CDTF">2026-07-22T15:40:52Z</dcterms:modified>
  <dc:title>Bible.com.au: Psalms 138:1-8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