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3954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Babylon, doomed to destruction,happy is the one who repays youaccording to what you have done to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one who seizes your infantsand dashes them against the roc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 we sat and weptwhen we remembered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on the poplarswe hung our harp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our captors asked us for songs,our tormentors demanded songs of joy;they said, “Sing us one of the songs of Zion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we sing the songs of the Lordwhile in a foreign lan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you, Jerusalem,may my right hand forget its ski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tongue cling to the roof of my mouthif I do not remember you,if I do not consider Jerusalemmy highest jo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the Edomites didon the day Jerusalem fell.“Tear it down,” they cried,“tear it down to its foundations!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7">
  <a:themeElements>
    <a:clrScheme name="Theme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2026-06-21T06:27:53Z</dcterms:created>
  <dcterms:modified xsi:type="dcterms:W3CDTF">2026-06-21T06:27:53Z</dcterms:modified>
  <dc:title>Bible.com.au: Psalms 137:1-9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