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1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6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to govern the day,His love endures for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on and stars to govern the night;His love endures for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struck down the firstborn of EgyptHis love endures for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ought Israel out from among themHis love endures for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 mighty hand and outstretched arm;His love endures for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divided the Red Sea asunderHis love endures for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ought Israel through the midst of it,His love endures fore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wept Pharaoh and his army into the Red Sea;His love endures for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led his people through the wilderness;His love endures fore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struck down great kings,His love endures for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killed mighty kings—His love endures for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His love endures fore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g king of Bashan—His love endures forev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ir land as an inheritance,His love endures for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heritance to his servant Israel.His love endures fore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embered us in our low estateHis love endures for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eed us from our enemies.His love endures forev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food to every creature.His love endures forev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God of heaven.His love endures for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 for he is good.His love endures for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God of gods.His love endures for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 of lords:His love endures for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alone does great wonders,His love endures for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y his understanding made the heavens,His love endures for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pread out the earth upon the waters,His love endures for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de the great lights—His love endures for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2026-09-15T09:33:50Z</dcterms:created>
  <dcterms:modified xsi:type="dcterms:W3CDTF">2026-09-15T09:33:50Z</dcterms:modified>
  <dc:title>Bible.com.au: Psalms 136:1-26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