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the firstborn of Egypt,the firstborn of people and anima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is signs and wonders into your midst, Egypt,against Pharaoh and all his servan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many nationsand killed mighty kings—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,Og king of Bashan,and all the kings of Canaan—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ir land as an inheritance,an inheritance to his people Isra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me, Lord, endures forever,your renown, Lord, through all generatio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vindicate his peopleand have compassion on his serva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of the nations are silver and gold,made by human han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cannot speak,eyes, but cannot s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cannot hear,nor is there breath in their mouth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5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them will be like them,and so will all who trust in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Israelites, praise the Lord;house of Aaron, praise the Lor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Levi, praise the Lord;you who fear him, praise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 from Zion,to him who dwells in Jerusalem.Praise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name of the Lord;praise him, you servants of the Lor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minister in the house of the Lord,in the courts of the house of 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for the Lord is good;sing praise to his name, for that is pleasa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chosen Jacob to be his own,Israel to be his treasured possess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 Lord is great,that our Lord is greater than all g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whatever pleases him,in the heavens and on the earth,in the seas and all their dep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clouds rise from the ends of the earth;he sends lightning with the rainand brings out the wind from his storehous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2026-06-15T07:55:42Z</dcterms:created>
  <dcterms:modified xsi:type="dcterms:W3CDTF">2026-06-15T07:55:42Z</dcterms:modified>
  <dc:title>Bible.com.au: Psalms 135:1-21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