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8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4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4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you servants of the Lordwho minister by night in the hous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ands in the sanctuaryand praise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bless you from Zion,he who is the Maker of heaven and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2026-09-30T18:23:03Z</dcterms:created>
  <dcterms:modified xsi:type="dcterms:W3CDTF">2026-09-30T18:23:03Z</dcterms:modified>
  <dc:title>Bible.com.au: Psalms 134:1-3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