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4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you servants of the Lordwho minister by night in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ands in the sanctuaryand 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,he who is the Maker of heaven and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2026-06-09T21:48:26Z</dcterms:created>
  <dcterms:modified xsi:type="dcterms:W3CDTF">2026-06-09T21:48:26Z</dcterms:modified>
  <dc:title>Bible.com.au: Psalms 134:1-3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