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presProps" Target="presProps.xml"/>
  <Relationship Id="rId10" Type="http://schemas.openxmlformats.org/officeDocument/2006/relationships/viewProps" Target="viewProps.xml"/>
  <Relationship Id="rId1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27237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33:1-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133A song of ascents. 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good and pleasant it iswhen God’s people live together in unity!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like precious oil poured on the head,running down on the beard,running down on Aaron’s beard,down on the collar of his rob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as if the dew of Hermonwere falling on Mount Zion.For there the Lord bestows his blessing,even life forevermor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2">
  <a:themeElements>
    <a:clrScheme name="Theme5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2026-05-20T05:48:20Z</dcterms:created>
  <dcterms:modified xsi:type="dcterms:W3CDTF">2026-05-20T05:48:20Z</dcterms:modified>
  <dc:title>Bible.com.au: Psalms 133:1-3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