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3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3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and pleasant it iswhen God’s people live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precious oil poured on the head,running down on the beard,running down on Aaron’s beard,down on the collar of his ro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if the dew of Hermonwere falling on Mount Zion.For there the Lord bestows his blessing,even life for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2026-07-20T15:57:57Z</dcterms:created>
  <dcterms:modified xsi:type="dcterms:W3CDTF">2026-07-20T15:57:57Z</dcterms:modified>
  <dc:title>Bible.com.au: Psalms 133:1-3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