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4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2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Arise, Lord, and come to your resting place,you and the ark of your migh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r priests be clothed with your righteousness;may your faithful people sing for joy.’ 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ake of your servant David,do not reject your anointed o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wore an oath to David,a sure oath he will not revoke:“One of your own descendantsI will place on your thron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r sons keep my covenantand the statutes I teach them,then their sons will siton your throne for ever and ever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s chosen Zion,he has desired it for his dwelling, saying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is is my resting place for ever and ever;here I will sit enthroned, for I have desired i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less her with abundant provisions;her poor I will satisfy with f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lothe her priests with salvation,and her faithful people will ever sing for jo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re I will make a horn grow for Davidand set up a lamp for my anointed on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2A song of ascent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lothe his enemies with shame,but his head will be adorned with a radiant crown.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remember Davidand all his self-denia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wore an oath to the Lord,he made a vow to the Mighty One of Jacob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will not enter my houseor go to my bed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low no sleep to my eyesor slumber to my eyelid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I find a place for the Lord,a dwelling for the Mighty One of Jacob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eard it in Ephrathah,we came upon it in the fields of Jaar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et us go to his dwelling place,let us worship at his footstool, saying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2026-08-01T09:05:30Z</dcterms:created>
  <dcterms:modified xsi:type="dcterms:W3CDTF">2026-08-01T09:05:30Z</dcterms:modified>
  <dc:title>Bible.com.au: Psalms 132:1-18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