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655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1:1-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31A song of ascents.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is not proud, Lord,my eyes are not haughty;I do not concern myself with great mattersor things too wonderful for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have calmed and quieted myself,I am like a weaned child with its mother;like a weaned child I am conten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put your hope in the Lordboth now and forevermo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2026-07-28T14:34:06Z</dcterms:created>
  <dcterms:modified xsi:type="dcterms:W3CDTF">2026-07-28T14:34:06Z</dcterms:modified>
  <dc:title>Bible.com.au: Psalms 131:1-3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