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50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0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depths I cry to you, Lor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ear my voice.Let your ears be attentiveto my cry for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, Lord, kept a record of sins,Lord, who could st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you there is forgiveness,so that we can, with reverence, serve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, my whole being waits,and in his word I put my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 for the Lordmore than watchmen wait for the morning,more than watchmen wait for the mor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put your hope in the Lord,for with the Lord is unfailing loveand with him is full redem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will redeem Israelfrom all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2026-09-23T18:39:21Z</dcterms:created>
  <dcterms:modified xsi:type="dcterms:W3CDTF">2026-09-23T18:39:21Z</dcterms:modified>
  <dc:title>Bible.com.au: Psalms 130:1-8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