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5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ill redeem Israelfrom all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I cry to you, Lor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.Let your ears be attentiveto my cry for merc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, Lord, kept a record of sins,Lord, who could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 there is forgiveness,so that we can, with reverence, ser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whole being waits,and in his word I put my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more than watchmen wait for the morning,more than watchmen wait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 the Lord,for with the Lord is unfailing loveand with him is full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2026-07-23T02:04:35Z</dcterms:created>
  <dcterms:modified xsi:type="dcterms:W3CDTF">2026-07-23T02:04:35Z</dcterms:modified>
  <dc:title>Bible.com.au: Psalms 130:1-8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