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pass by not say to them,“The blessing of the Lord be on you;we bless you in the name of the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9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have greatly oppressed me from my youth,”let Israel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have greatly oppressed me from my youth,but they have not gained the victory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wmen have plowed my backand made their furrows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righteous;he has cut me free from the cords of the wicked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hate Zionbe turned back in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grass on the roof,which withers before it can grow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aper cannot fill his hands with it,nor one who gathers fill his ar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2026-06-15T08:18:28Z</dcterms:created>
  <dcterms:modified xsi:type="dcterms:W3CDTF">2026-06-15T08:18:28Z</dcterms:modified>
  <dc:title>Bible.com.au: Psalms 129:1-8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