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1895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8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28A song of ascent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e all who fear the Lord,who walk in obedience to hi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eat the fruit of your labor;blessings and prosperity will be your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wife will be like a fruitful vinewithin your house;your children will be like olive shootsaround your tabl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s, this will be the blessingfor the man who fears the L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Lord bless you from Zion;may you see the prosperity of Jerusalemall the days of your lif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you live to see your children’s children—peace be on Israe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3">
  <a:themeElements>
    <a:clrScheme name="Theme3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2026-05-23T02:17:58Z</dcterms:created>
  <dcterms:modified xsi:type="dcterms:W3CDTF">2026-05-23T02:17:58Z</dcterms:modified>
  <dc:title>Bible.com.au: Psalms 128:1-6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