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88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8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8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all who fear the Lord,who walk in obedience to hi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eat the fruit of your labor;blessings and prosperity will be you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fe will be like a fruitful vinewithin your house;your children will be like olive shootsaround your t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this will be the blessingfor the man who fears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bless you from Zion;may you see the prosperity of Jerusalemall the days of your l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live to see your children’s children—peace be on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2026-09-16T01:36:07Z</dcterms:created>
  <dcterms:modified xsi:type="dcterms:W3CDTF">2026-09-16T01:36:07Z</dcterms:modified>
  <dc:title>Bible.com.au: Psalms 128:1-6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