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5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are like Mount Zion,which cannot be shaken but endures for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surround Jerusalem,so the Lord surrounds his peopleboth now and for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er of the wicked will not remainover the land allotted to the righteous,for then the righteous might usetheir hands to do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good to those who are good,to those who are upright in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urn to crooked waysthe Lord will banish with the evildoers.Peace be 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2026-08-01T10:19:39Z</dcterms:created>
  <dcterms:modified xsi:type="dcterms:W3CDTF">2026-08-01T10:19:39Z</dcterms:modified>
  <dc:title>Bible.com.au: Psalms 125:1-5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