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 the name of the Lord,the Maker of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4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on our side—let Israel say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on our sidewhen people attacked u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have swallowed us alivewhen their anger flared against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 would have engulfed us,the torrent would have swept over u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ging waterswould have swept u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who has not let us be torn by their te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scaped like a birdfrom the fowler’s snare;the snare has been broken,and we have esca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2026-06-02T18:28:03Z</dcterms:created>
  <dcterms:modified xsi:type="dcterms:W3CDTF">2026-06-02T18:28:03Z</dcterms:modified>
  <dc:title>Bible.com.au: Psalms 124:1-8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