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89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elp is in the name of the Lord,the Maker of heaven and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4A song of ascents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Lord had not been on our side—let Israel say—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Lord had not been on our sidewhen people attacked u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uld have swallowed us alivewhen their anger flared against u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od would have engulfed us,the torrent would have swept over u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aging waterswould have swept us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,who has not let us be torn by their tee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escaped like a birdfrom the fowler’s snare;the snare has been broken,and we have escap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2026-08-02T23:17:17Z</dcterms:created>
  <dcterms:modified xsi:type="dcterms:W3CDTF">2026-08-02T23:17:17Z</dcterms:modified>
  <dc:title>Bible.com.au: Psalms 124:1-8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