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57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3:1-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3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ift up my eyes to you,to you who sit enthroned in heave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eyes of slaves look to the hand of their master,as the eyes of a female slave look to the hand of her mistress,so our eyes look to the Lord our God,till he shows us his merc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on us, Lord, have mercy on us,for we have endured no end of contemp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endured no endof ridicule from the arrogant,of contempt from the prou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2026-08-01T10:18:10Z</dcterms:created>
  <dcterms:modified xsi:type="dcterms:W3CDTF">2026-08-01T10:18:10Z</dcterms:modified>
  <dc:title>Bible.com.au: Psalms 123:1-4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