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3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ft up my eyes to you,to you who sit enthroned in heav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eyes of slaves look to the hand of their master,as the eyes of a female slave look to the hand of her mistress,so our eyes look to the Lord our God,till he shows us his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us, Lord, have mercy on us,for we have endured no end of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endured no endof ridicule from the arrogant,of contempt from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2026-08-01T09:05:31Z</dcterms:created>
  <dcterms:modified xsi:type="dcterms:W3CDTF">2026-08-01T09:05:31Z</dcterms:modified>
  <dc:title>Bible.com.au: Psalms 123:1-4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