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2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with those who said to me,“Let us go to the house of the Lord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are standingin your gates,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built like a citythat is closely compacted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ere the tribes go up—the tribes of the Lord—to praise the name of the Lordaccording to the statute given to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tand the thrones for judgment,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“May those who love you be sec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 within your wallsand security within your citadel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my family and friends,I will say, “Peace be within you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the house of the Lord our God,I will seek your prospe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2026-09-23T13:09:06Z</dcterms:created>
  <dcterms:modified xsi:type="dcterms:W3CDTF">2026-09-23T13:09:06Z</dcterms:modified>
  <dc:title>Bible.com.au: Psalms 122:1-9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