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7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my family and friends,I will say, “Peace be within you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the house of the Lord our God,I will seek your prosper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2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d with those who said to me,“Let us go to the house of the Lord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eet are standingin your gates,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is built like a citythat is closely compacted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ere the tribes go up—the tribes of the Lord—to praise the name of the Lordaccording to the statute given to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tand the thrones for judgment,the thrones of the house of Davi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the peace of Jerusalem:“May those who love you be secu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re be peace within your wallsand security within your citadels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2026-06-01T22:37:11Z</dcterms:created>
  <dcterms:modified xsi:type="dcterms:W3CDTF">2026-06-01T22:37:11Z</dcterms:modified>
  <dc:title>Bible.com.au: Psalms 122:1-9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