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895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atch over your coming and goingboth now and for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1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ft up my eyes to the mountains—where does my help come from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lp comes from the Lord,the Maker of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et your foot slip—he who watches over you will not slumbe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he who watches over Israelwill neither slumber nor sl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you—the Lord is your shade at your right ha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ill not harm you by day,nor the moon by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eep you from all harm—he will watch over your lif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2026-07-25T09:54:09Z</dcterms:created>
  <dcterms:modified xsi:type="dcterms:W3CDTF">2026-07-25T09:54:09Z</dcterms:modified>
  <dc:title>Bible.com.au: Psalms 121:1-8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