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7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watch over your coming and goingboth now and forever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1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ft up my eyes to the mountains—where does my help come from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lp comes from the Lord,the Maker of heaven and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let your foot slip—he who watches over you will not slumber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he who watches over Israelwill neither slumber nor slee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you—the Lord is your shade at your right hand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will not harm you by day,nor the moon by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keep you from all harm—he will watch over your lif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2026-06-01T22:37:09Z</dcterms:created>
  <dcterms:modified xsi:type="dcterms:W3CDTF">2026-06-01T22:37:09Z</dcterms:modified>
  <dc:title>Bible.com.au: Psalms 121:1-8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