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the Lord in my distress,and he answers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,from lying lipsand from deceitful tongu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he do to you,and what more besides,you deceitful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unish you with a warrior’s sharp arrows,with burning coals of the broom bu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me that I dwell in Meshek,that I live among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long have I livedamong those who hate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;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2026-05-24T16:51:34Z</dcterms:created>
  <dcterms:modified xsi:type="dcterms:W3CDTF">2026-05-24T16:51:34Z</dcterms:modified>
  <dc:title>Bible.com.au: Psalms 120:1-7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