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12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reely strut aboutwhen what is vile is honored by the human r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For the director of music. According to shemini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, Lord, for no one is faithful anymore;those who are loyal have vanished from the human r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lies to their neighbor;they flatter with their lipsbut harbor deception in their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silence all flattering lipsand every boastful tongue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ay,“By our tongues we will prevail;our own lips will defend us—who is lord over us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cause the poor are plundered and the needy groan,I will now arise,” says the Lord.“I will protect them from those who malign them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s of the Lord are flawless,like silver purified in a crucible,like gold refined seven tim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will keep the needy safeand will protect us forever from the wicked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2026-06-12T20:25:12Z</dcterms:created>
  <dcterms:modified xsi:type="dcterms:W3CDTF">2026-06-12T20:25:12Z</dcterms:modified>
  <dc:title>Bible.com.au: Psalms 12:1-8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