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  <p:sldId id="332" r:id="rId79"/>
    <p:sldId id="333" r:id="rId80"/>
    <p:sldId id="334" r:id="rId81"/>
    <p:sldId id="335" r:id="rId82"/>
    <p:sldId id="336" r:id="rId83"/>
    <p:sldId id="337" r:id="rId84"/>
    <p:sldId id="338" r:id="rId85"/>
    <p:sldId id="339" r:id="rId86"/>
    <p:sldId id="340" r:id="rId87"/>
    <p:sldId id="341" r:id="rId88"/>
    <p:sldId id="342" r:id="rId89"/>
    <p:sldId id="343" r:id="rId90"/>
    <p:sldId id="344" r:id="rId91"/>
    <p:sldId id="345" r:id="rId92"/>
    <p:sldId id="346" r:id="rId93"/>
    <p:sldId id="347" r:id="rId94"/>
    <p:sldId id="348" r:id="rId95"/>
    <p:sldId id="349" r:id="rId96"/>
    <p:sldId id="350" r:id="rId97"/>
    <p:sldId id="351" r:id="rId98"/>
    <p:sldId id="352" r:id="rId99"/>
    <p:sldId id="353" r:id="rId100"/>
    <p:sldId id="354" r:id="rId101"/>
    <p:sldId id="355" r:id="rId102"/>
    <p:sldId id="356" r:id="rId103"/>
    <p:sldId id="357" r:id="rId104"/>
    <p:sldId id="358" r:id="rId105"/>
    <p:sldId id="359" r:id="rId106"/>
    <p:sldId id="360" r:id="rId107"/>
    <p:sldId id="361" r:id="rId108"/>
    <p:sldId id="362" r:id="rId109"/>
    <p:sldId id="363" r:id="rId110"/>
    <p:sldId id="364" r:id="rId111"/>
    <p:sldId id="365" r:id="rId112"/>
    <p:sldId id="366" r:id="rId113"/>
    <p:sldId id="367" r:id="rId114"/>
    <p:sldId id="368" r:id="rId115"/>
    <p:sldId id="369" r:id="rId116"/>
    <p:sldId id="370" r:id="rId117"/>
    <p:sldId id="371" r:id="rId118"/>
    <p:sldId id="372" r:id="rId119"/>
    <p:sldId id="373" r:id="rId120"/>
    <p:sldId id="374" r:id="rId121"/>
    <p:sldId id="375" r:id="rId122"/>
    <p:sldId id="376" r:id="rId123"/>
    <p:sldId id="377" r:id="rId124"/>
    <p:sldId id="378" r:id="rId125"/>
    <p:sldId id="379" r:id="rId126"/>
    <p:sldId id="380" r:id="rId127"/>
    <p:sldId id="381" r:id="rId128"/>
    <p:sldId id="382" r:id="rId129"/>
    <p:sldId id="383" r:id="rId130"/>
    <p:sldId id="384" r:id="rId131"/>
    <p:sldId id="385" r:id="rId132"/>
    <p:sldId id="386" r:id="rId133"/>
    <p:sldId id="387" r:id="rId134"/>
    <p:sldId id="388" r:id="rId135"/>
    <p:sldId id="389" r:id="rId136"/>
    <p:sldId id="390" r:id="rId137"/>
    <p:sldId id="391" r:id="rId138"/>
    <p:sldId id="392" r:id="rId139"/>
    <p:sldId id="393" r:id="rId140"/>
    <p:sldId id="394" r:id="rId141"/>
    <p:sldId id="395" r:id="rId142"/>
    <p:sldId id="396" r:id="rId143"/>
    <p:sldId id="397" r:id="rId144"/>
    <p:sldId id="398" r:id="rId145"/>
    <p:sldId id="399" r:id="rId146"/>
    <p:sldId id="400" r:id="rId147"/>
    <p:sldId id="401" r:id="rId148"/>
    <p:sldId id="402" r:id="rId149"/>
    <p:sldId id="403" r:id="rId150"/>
    <p:sldId id="404" r:id="rId151"/>
    <p:sldId id="405" r:id="rId152"/>
    <p:sldId id="406" r:id="rId153"/>
    <p:sldId id="407" r:id="rId154"/>
    <p:sldId id="408" r:id="rId155"/>
    <p:sldId id="409" r:id="rId156"/>
    <p:sldId id="410" r:id="rId157"/>
    <p:sldId id="411" r:id="rId158"/>
    <p:sldId id="412" r:id="rId159"/>
    <p:sldId id="413" r:id="rId160"/>
    <p:sldId id="414" r:id="rId161"/>
    <p:sldId id="415" r:id="rId162"/>
    <p:sldId id="416" r:id="rId163"/>
    <p:sldId id="417" r:id="rId164"/>
    <p:sldId id="418" r:id="rId165"/>
    <p:sldId id="419" r:id="rId166"/>
    <p:sldId id="420" r:id="rId167"/>
    <p:sldId id="421" r:id="rId168"/>
    <p:sldId id="422" r:id="rId169"/>
    <p:sldId id="423" r:id="rId170"/>
    <p:sldId id="424" r:id="rId171"/>
    <p:sldId id="425" r:id="rId172"/>
    <p:sldId id="426" r:id="rId173"/>
    <p:sldId id="427" r:id="rId174"/>
    <p:sldId id="428" r:id="rId175"/>
    <p:sldId id="429" r:id="rId176"/>
    <p:sldId id="430" r:id="rId177"/>
    <p:sldId id="431" r:id="rId178"/>
    <p:sldId id="432" r:id="rId179"/>
    <p:sldId id="433" r:id="rId180"/>
    <p:sldId id="434" r:id="rId18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slide" Target="slides/slide63.xml"/>
  <Relationship Id="rId66" Type="http://schemas.openxmlformats.org/officeDocument/2006/relationships/slide" Target="slides/slide64.xml"/>
  <Relationship Id="rId67" Type="http://schemas.openxmlformats.org/officeDocument/2006/relationships/slide" Target="slides/slide65.xml"/>
  <Relationship Id="rId68" Type="http://schemas.openxmlformats.org/officeDocument/2006/relationships/slide" Target="slides/slide66.xml"/>
  <Relationship Id="rId69" Type="http://schemas.openxmlformats.org/officeDocument/2006/relationships/slide" Target="slides/slide67.xml"/>
  <Relationship Id="rId70" Type="http://schemas.openxmlformats.org/officeDocument/2006/relationships/slide" Target="slides/slide68.xml"/>
  <Relationship Id="rId71" Type="http://schemas.openxmlformats.org/officeDocument/2006/relationships/slide" Target="slides/slide69.xml"/>
  <Relationship Id="rId72" Type="http://schemas.openxmlformats.org/officeDocument/2006/relationships/slide" Target="slides/slide70.xml"/>
  <Relationship Id="rId73" Type="http://schemas.openxmlformats.org/officeDocument/2006/relationships/slide" Target="slides/slide71.xml"/>
  <Relationship Id="rId74" Type="http://schemas.openxmlformats.org/officeDocument/2006/relationships/slide" Target="slides/slide72.xml"/>
  <Relationship Id="rId75" Type="http://schemas.openxmlformats.org/officeDocument/2006/relationships/slide" Target="slides/slide73.xml"/>
  <Relationship Id="rId76" Type="http://schemas.openxmlformats.org/officeDocument/2006/relationships/slide" Target="slides/slide74.xml"/>
  <Relationship Id="rId77" Type="http://schemas.openxmlformats.org/officeDocument/2006/relationships/slide" Target="slides/slide75.xml"/>
  <Relationship Id="rId78" Type="http://schemas.openxmlformats.org/officeDocument/2006/relationships/slide" Target="slides/slide76.xml"/>
  <Relationship Id="rId79" Type="http://schemas.openxmlformats.org/officeDocument/2006/relationships/slide" Target="slides/slide77.xml"/>
  <Relationship Id="rId80" Type="http://schemas.openxmlformats.org/officeDocument/2006/relationships/slide" Target="slides/slide78.xml"/>
  <Relationship Id="rId81" Type="http://schemas.openxmlformats.org/officeDocument/2006/relationships/slide" Target="slides/slide79.xml"/>
  <Relationship Id="rId82" Type="http://schemas.openxmlformats.org/officeDocument/2006/relationships/slide" Target="slides/slide80.xml"/>
  <Relationship Id="rId83" Type="http://schemas.openxmlformats.org/officeDocument/2006/relationships/slide" Target="slides/slide81.xml"/>
  <Relationship Id="rId84" Type="http://schemas.openxmlformats.org/officeDocument/2006/relationships/slide" Target="slides/slide82.xml"/>
  <Relationship Id="rId85" Type="http://schemas.openxmlformats.org/officeDocument/2006/relationships/slide" Target="slides/slide83.xml"/>
  <Relationship Id="rId86" Type="http://schemas.openxmlformats.org/officeDocument/2006/relationships/slide" Target="slides/slide84.xml"/>
  <Relationship Id="rId87" Type="http://schemas.openxmlformats.org/officeDocument/2006/relationships/slide" Target="slides/slide85.xml"/>
  <Relationship Id="rId88" Type="http://schemas.openxmlformats.org/officeDocument/2006/relationships/slide" Target="slides/slide86.xml"/>
  <Relationship Id="rId89" Type="http://schemas.openxmlformats.org/officeDocument/2006/relationships/slide" Target="slides/slide87.xml"/>
  <Relationship Id="rId90" Type="http://schemas.openxmlformats.org/officeDocument/2006/relationships/slide" Target="slides/slide88.xml"/>
  <Relationship Id="rId91" Type="http://schemas.openxmlformats.org/officeDocument/2006/relationships/slide" Target="slides/slide89.xml"/>
  <Relationship Id="rId92" Type="http://schemas.openxmlformats.org/officeDocument/2006/relationships/slide" Target="slides/slide90.xml"/>
  <Relationship Id="rId93" Type="http://schemas.openxmlformats.org/officeDocument/2006/relationships/slide" Target="slides/slide91.xml"/>
  <Relationship Id="rId94" Type="http://schemas.openxmlformats.org/officeDocument/2006/relationships/slide" Target="slides/slide92.xml"/>
  <Relationship Id="rId95" Type="http://schemas.openxmlformats.org/officeDocument/2006/relationships/slide" Target="slides/slide93.xml"/>
  <Relationship Id="rId96" Type="http://schemas.openxmlformats.org/officeDocument/2006/relationships/slide" Target="slides/slide94.xml"/>
  <Relationship Id="rId97" Type="http://schemas.openxmlformats.org/officeDocument/2006/relationships/slide" Target="slides/slide95.xml"/>
  <Relationship Id="rId98" Type="http://schemas.openxmlformats.org/officeDocument/2006/relationships/slide" Target="slides/slide96.xml"/>
  <Relationship Id="rId99" Type="http://schemas.openxmlformats.org/officeDocument/2006/relationships/slide" Target="slides/slide97.xml"/>
  <Relationship Id="rId100" Type="http://schemas.openxmlformats.org/officeDocument/2006/relationships/slide" Target="slides/slide98.xml"/>
  <Relationship Id="rId101" Type="http://schemas.openxmlformats.org/officeDocument/2006/relationships/slide" Target="slides/slide99.xml"/>
  <Relationship Id="rId102" Type="http://schemas.openxmlformats.org/officeDocument/2006/relationships/slide" Target="slides/slide100.xml"/>
  <Relationship Id="rId103" Type="http://schemas.openxmlformats.org/officeDocument/2006/relationships/slide" Target="slides/slide101.xml"/>
  <Relationship Id="rId104" Type="http://schemas.openxmlformats.org/officeDocument/2006/relationships/slide" Target="slides/slide102.xml"/>
  <Relationship Id="rId105" Type="http://schemas.openxmlformats.org/officeDocument/2006/relationships/slide" Target="slides/slide103.xml"/>
  <Relationship Id="rId106" Type="http://schemas.openxmlformats.org/officeDocument/2006/relationships/slide" Target="slides/slide104.xml"/>
  <Relationship Id="rId107" Type="http://schemas.openxmlformats.org/officeDocument/2006/relationships/slide" Target="slides/slide105.xml"/>
  <Relationship Id="rId108" Type="http://schemas.openxmlformats.org/officeDocument/2006/relationships/slide" Target="slides/slide106.xml"/>
  <Relationship Id="rId109" Type="http://schemas.openxmlformats.org/officeDocument/2006/relationships/slide" Target="slides/slide107.xml"/>
  <Relationship Id="rId110" Type="http://schemas.openxmlformats.org/officeDocument/2006/relationships/slide" Target="slides/slide108.xml"/>
  <Relationship Id="rId111" Type="http://schemas.openxmlformats.org/officeDocument/2006/relationships/slide" Target="slides/slide109.xml"/>
  <Relationship Id="rId112" Type="http://schemas.openxmlformats.org/officeDocument/2006/relationships/slide" Target="slides/slide110.xml"/>
  <Relationship Id="rId113" Type="http://schemas.openxmlformats.org/officeDocument/2006/relationships/slide" Target="slides/slide111.xml"/>
  <Relationship Id="rId114" Type="http://schemas.openxmlformats.org/officeDocument/2006/relationships/slide" Target="slides/slide112.xml"/>
  <Relationship Id="rId115" Type="http://schemas.openxmlformats.org/officeDocument/2006/relationships/slide" Target="slides/slide113.xml"/>
  <Relationship Id="rId116" Type="http://schemas.openxmlformats.org/officeDocument/2006/relationships/slide" Target="slides/slide114.xml"/>
  <Relationship Id="rId117" Type="http://schemas.openxmlformats.org/officeDocument/2006/relationships/slide" Target="slides/slide115.xml"/>
  <Relationship Id="rId118" Type="http://schemas.openxmlformats.org/officeDocument/2006/relationships/slide" Target="slides/slide116.xml"/>
  <Relationship Id="rId119" Type="http://schemas.openxmlformats.org/officeDocument/2006/relationships/slide" Target="slides/slide117.xml"/>
  <Relationship Id="rId120" Type="http://schemas.openxmlformats.org/officeDocument/2006/relationships/slide" Target="slides/slide118.xml"/>
  <Relationship Id="rId121" Type="http://schemas.openxmlformats.org/officeDocument/2006/relationships/slide" Target="slides/slide119.xml"/>
  <Relationship Id="rId122" Type="http://schemas.openxmlformats.org/officeDocument/2006/relationships/slide" Target="slides/slide120.xml"/>
  <Relationship Id="rId123" Type="http://schemas.openxmlformats.org/officeDocument/2006/relationships/slide" Target="slides/slide121.xml"/>
  <Relationship Id="rId124" Type="http://schemas.openxmlformats.org/officeDocument/2006/relationships/slide" Target="slides/slide122.xml"/>
  <Relationship Id="rId125" Type="http://schemas.openxmlformats.org/officeDocument/2006/relationships/slide" Target="slides/slide123.xml"/>
  <Relationship Id="rId126" Type="http://schemas.openxmlformats.org/officeDocument/2006/relationships/slide" Target="slides/slide124.xml"/>
  <Relationship Id="rId127" Type="http://schemas.openxmlformats.org/officeDocument/2006/relationships/slide" Target="slides/slide125.xml"/>
  <Relationship Id="rId128" Type="http://schemas.openxmlformats.org/officeDocument/2006/relationships/slide" Target="slides/slide126.xml"/>
  <Relationship Id="rId129" Type="http://schemas.openxmlformats.org/officeDocument/2006/relationships/slide" Target="slides/slide127.xml"/>
  <Relationship Id="rId130" Type="http://schemas.openxmlformats.org/officeDocument/2006/relationships/slide" Target="slides/slide128.xml"/>
  <Relationship Id="rId131" Type="http://schemas.openxmlformats.org/officeDocument/2006/relationships/slide" Target="slides/slide129.xml"/>
  <Relationship Id="rId132" Type="http://schemas.openxmlformats.org/officeDocument/2006/relationships/slide" Target="slides/slide130.xml"/>
  <Relationship Id="rId133" Type="http://schemas.openxmlformats.org/officeDocument/2006/relationships/slide" Target="slides/slide131.xml"/>
  <Relationship Id="rId134" Type="http://schemas.openxmlformats.org/officeDocument/2006/relationships/slide" Target="slides/slide132.xml"/>
  <Relationship Id="rId135" Type="http://schemas.openxmlformats.org/officeDocument/2006/relationships/slide" Target="slides/slide133.xml"/>
  <Relationship Id="rId136" Type="http://schemas.openxmlformats.org/officeDocument/2006/relationships/slide" Target="slides/slide134.xml"/>
  <Relationship Id="rId137" Type="http://schemas.openxmlformats.org/officeDocument/2006/relationships/slide" Target="slides/slide135.xml"/>
  <Relationship Id="rId138" Type="http://schemas.openxmlformats.org/officeDocument/2006/relationships/slide" Target="slides/slide136.xml"/>
  <Relationship Id="rId139" Type="http://schemas.openxmlformats.org/officeDocument/2006/relationships/slide" Target="slides/slide137.xml"/>
  <Relationship Id="rId140" Type="http://schemas.openxmlformats.org/officeDocument/2006/relationships/slide" Target="slides/slide138.xml"/>
  <Relationship Id="rId141" Type="http://schemas.openxmlformats.org/officeDocument/2006/relationships/slide" Target="slides/slide139.xml"/>
  <Relationship Id="rId142" Type="http://schemas.openxmlformats.org/officeDocument/2006/relationships/slide" Target="slides/slide140.xml"/>
  <Relationship Id="rId143" Type="http://schemas.openxmlformats.org/officeDocument/2006/relationships/slide" Target="slides/slide141.xml"/>
  <Relationship Id="rId144" Type="http://schemas.openxmlformats.org/officeDocument/2006/relationships/slide" Target="slides/slide142.xml"/>
  <Relationship Id="rId145" Type="http://schemas.openxmlformats.org/officeDocument/2006/relationships/slide" Target="slides/slide143.xml"/>
  <Relationship Id="rId146" Type="http://schemas.openxmlformats.org/officeDocument/2006/relationships/slide" Target="slides/slide144.xml"/>
  <Relationship Id="rId147" Type="http://schemas.openxmlformats.org/officeDocument/2006/relationships/slide" Target="slides/slide145.xml"/>
  <Relationship Id="rId148" Type="http://schemas.openxmlformats.org/officeDocument/2006/relationships/slide" Target="slides/slide146.xml"/>
  <Relationship Id="rId149" Type="http://schemas.openxmlformats.org/officeDocument/2006/relationships/slide" Target="slides/slide147.xml"/>
  <Relationship Id="rId150" Type="http://schemas.openxmlformats.org/officeDocument/2006/relationships/slide" Target="slides/slide148.xml"/>
  <Relationship Id="rId151" Type="http://schemas.openxmlformats.org/officeDocument/2006/relationships/slide" Target="slides/slide149.xml"/>
  <Relationship Id="rId152" Type="http://schemas.openxmlformats.org/officeDocument/2006/relationships/slide" Target="slides/slide150.xml"/>
  <Relationship Id="rId153" Type="http://schemas.openxmlformats.org/officeDocument/2006/relationships/slide" Target="slides/slide151.xml"/>
  <Relationship Id="rId154" Type="http://schemas.openxmlformats.org/officeDocument/2006/relationships/slide" Target="slides/slide152.xml"/>
  <Relationship Id="rId155" Type="http://schemas.openxmlformats.org/officeDocument/2006/relationships/slide" Target="slides/slide153.xml"/>
  <Relationship Id="rId156" Type="http://schemas.openxmlformats.org/officeDocument/2006/relationships/slide" Target="slides/slide154.xml"/>
  <Relationship Id="rId157" Type="http://schemas.openxmlformats.org/officeDocument/2006/relationships/slide" Target="slides/slide155.xml"/>
  <Relationship Id="rId158" Type="http://schemas.openxmlformats.org/officeDocument/2006/relationships/slide" Target="slides/slide156.xml"/>
  <Relationship Id="rId159" Type="http://schemas.openxmlformats.org/officeDocument/2006/relationships/slide" Target="slides/slide157.xml"/>
  <Relationship Id="rId160" Type="http://schemas.openxmlformats.org/officeDocument/2006/relationships/slide" Target="slides/slide158.xml"/>
  <Relationship Id="rId161" Type="http://schemas.openxmlformats.org/officeDocument/2006/relationships/slide" Target="slides/slide159.xml"/>
  <Relationship Id="rId162" Type="http://schemas.openxmlformats.org/officeDocument/2006/relationships/slide" Target="slides/slide160.xml"/>
  <Relationship Id="rId163" Type="http://schemas.openxmlformats.org/officeDocument/2006/relationships/slide" Target="slides/slide161.xml"/>
  <Relationship Id="rId164" Type="http://schemas.openxmlformats.org/officeDocument/2006/relationships/slide" Target="slides/slide162.xml"/>
  <Relationship Id="rId165" Type="http://schemas.openxmlformats.org/officeDocument/2006/relationships/slide" Target="slides/slide163.xml"/>
  <Relationship Id="rId166" Type="http://schemas.openxmlformats.org/officeDocument/2006/relationships/slide" Target="slides/slide164.xml"/>
  <Relationship Id="rId167" Type="http://schemas.openxmlformats.org/officeDocument/2006/relationships/slide" Target="slides/slide165.xml"/>
  <Relationship Id="rId168" Type="http://schemas.openxmlformats.org/officeDocument/2006/relationships/slide" Target="slides/slide166.xml"/>
  <Relationship Id="rId169" Type="http://schemas.openxmlformats.org/officeDocument/2006/relationships/slide" Target="slides/slide167.xml"/>
  <Relationship Id="rId170" Type="http://schemas.openxmlformats.org/officeDocument/2006/relationships/slide" Target="slides/slide168.xml"/>
  <Relationship Id="rId171" Type="http://schemas.openxmlformats.org/officeDocument/2006/relationships/slide" Target="slides/slide169.xml"/>
  <Relationship Id="rId172" Type="http://schemas.openxmlformats.org/officeDocument/2006/relationships/slide" Target="slides/slide170.xml"/>
  <Relationship Id="rId173" Type="http://schemas.openxmlformats.org/officeDocument/2006/relationships/slide" Target="slides/slide171.xml"/>
  <Relationship Id="rId174" Type="http://schemas.openxmlformats.org/officeDocument/2006/relationships/slide" Target="slides/slide172.xml"/>
  <Relationship Id="rId175" Type="http://schemas.openxmlformats.org/officeDocument/2006/relationships/slide" Target="slides/slide173.xml"/>
  <Relationship Id="rId176" Type="http://schemas.openxmlformats.org/officeDocument/2006/relationships/slide" Target="slides/slide174.xml"/>
  <Relationship Id="rId177" Type="http://schemas.openxmlformats.org/officeDocument/2006/relationships/slide" Target="slides/slide175.xml"/>
  <Relationship Id="rId178" Type="http://schemas.openxmlformats.org/officeDocument/2006/relationships/slide" Target="slides/slide176.xml"/>
  <Relationship Id="rId179" Type="http://schemas.openxmlformats.org/officeDocument/2006/relationships/slide" Target="slides/slide177.xml"/>
  <Relationship Id="rId180" Type="http://schemas.openxmlformats.org/officeDocument/2006/relationships/slide" Target="slides/slide178.xml"/>
  <Relationship Id="rId181" Type="http://schemas.openxmlformats.org/officeDocument/2006/relationships/slide" Target="slides/slide179.xml"/>
  <Relationship Id="rId182" Type="http://schemas.openxmlformats.org/officeDocument/2006/relationships/presProps" Target="presProps.xml"/>
  <Relationship Id="rId183" Type="http://schemas.openxmlformats.org/officeDocument/2006/relationships/viewProps" Target="viewProps.xml"/>
  <Relationship Id="rId18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697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9:1-17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obey your decrees;do not utterly forsake me.ב Beth]]>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commands are always with meand make me wiser than my enemies.]]>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more insight than all my teachers,for I meditate on your statutes.]]>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more understanding than the elders,for I obey your precepts.]]>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kept my feet from every evil pathso that I might obey your word.]]>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t departed from your laws,for you yourself have taught me.]]>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sweet are your words to my taste,sweeter than honey to my mouth!]]>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gain understanding from your precepts;therefore I hate every wrong path.נ Nun]]>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ord is a lamp for my feet,a light on my path.]]>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taken an oath and confirmed it,that I will follow your righteous laws.]]>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uffered much;preserve my life, Lord, according to your w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can a young person stay on the path of purity?By living according to your word.]]>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ept, Lord, the willing praise of my mouth,and teach me your laws.]]>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I constantly take my life in my hands,I will not forget your law.]]>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have set a snare for me,but I have not strayed from your precepts.]]>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statutes are my heritage forever;they are the joy of my heart.]]>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is set on keeping your decreesto the very end.ס Samekh]]></a:t>
            </a: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te double-minded people,but I love your law.]]>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refuge and my shield;I have put my hope in your word.]]>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y from me, you evildoers,that I may keep the commands of my God!]]></a:t>
            </a: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stain me, my God, according to your promise, and I will live;do not let my hopes be dashed.]]></a:t>
            </a: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phold me, and I will be delivered;I will always have regard for your decre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eek you with all my heart;do not let me stray from your commands.]]>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reject all who stray from your decrees,for their delusions come to nothing.]]></a:t>
            </a: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wicked of the earth you discard like dross;therefore I love your statutes.]]></a:t>
            </a: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lesh trembles in fear of you;I stand in awe of your laws.ע Ayin]]></a:t>
            </a: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done what is righteous and just;do not leave me to my oppressors.]]>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sure your servant’s well-being;do not let the arrogant oppress me.]]></a:t>
            </a: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yes fail, looking for your salvation,looking for your righteous promise.]]></a:t>
            </a: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l with your servant according to your loveand teach me your decrees.]]></a:t>
            </a: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your servant; give me discernmentthat I may understand your statutes.]]></a:t>
            </a: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time for you to act, Lord;your law is being broken.]]></a:t>
            </a: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 love your commandsmore than gold, more than pure gold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hidden your word in my heartthat I might not sin against you.]]></a:t>
            </a: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cause I consider all your precepts right,I hate every wrong path.פ Pe]]></a:t>
            </a: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statutes are wonderful;therefore I obey them.]]></a:t>
            </a:r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unfolding of your words gives light;it gives understanding to the simple.]]></a:t>
            </a:r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open my mouth and pant,longing for your commands.]]></a:t>
            </a:r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to me and have mercy on me,as you always do to those who love your name.]]></a:t>
            </a: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rect my footsteps according to your word;let no sin rule over me.]]></a:t>
            </a:r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deem me from human oppression,that I may obey your precepts.]]></a:t>
            </a:r>
          </a:p>
        </p:txBody>
      </p:sp>
    </p:spTree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your face shine on your servantand teach me your decrees.]]></a:t>
            </a:r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eams of tears flow from my eyes,for your law is not obeyed.צ Tsadhe]]></a:t>
            </a:r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righteous, Lord,and your laws are righ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be to you, Lord;teach me your decrees.]]></a:t>
            </a:r>
          </a:p>
        </p:txBody>
      </p:sp>
    </p:spTree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atutes you have laid down are righteous;they are fully trustworthy.]]></a:t>
            </a:r>
          </a:p>
        </p:txBody>
      </p:sp>
    </p:spTree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zeal wears me out,for my enemies ignore your words.]]></a:t>
            </a:r>
          </a:p>
        </p:txBody>
      </p:sp>
    </p:spTree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promises have been thoroughly tested,and your servant loves them.]]></a:t>
            </a:r>
          </a:p>
        </p:txBody>
      </p:sp>
    </p:spTree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I am lowly and despised,I do not forget your precepts.]]></a:t>
            </a:r>
          </a:p>
        </p:txBody>
      </p:sp>
    </p:spTree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righteousness is everlastingand your law is true.]]></a:t>
            </a:r>
          </a:p>
        </p:txBody>
      </p:sp>
    </p:spTree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ouble and distress have come upon me,but your commands give me delight.]]></a:t>
            </a:r>
          </a:p>
        </p:txBody>
      </p:sp>
    </p:spTree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statutes are always righteous;give me understanding that I may live.ק Qoph]]></a:t>
            </a:r>
          </a:p>
        </p:txBody>
      </p:sp>
    </p:spTree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 with all my heart; answer me, Lord,and I will obey your decrees.]]></a:t>
            </a:r>
          </a:p>
        </p:txBody>
      </p:sp>
    </p:spTree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 out to you; save meand I will keep your statutes.]]></a:t>
            </a:r>
          </a:p>
        </p:txBody>
      </p:sp>
    </p:spTree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ise before dawn and cry for help;I have put my hope in your w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my lips I recountall the laws that come from your mouth.]]></a:t>
            </a:r>
          </a:p>
        </p:txBody>
      </p:sp>
    </p:spTree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yes stay open through the watches of the night,that I may meditate on your promises.]]></a:t>
            </a:r>
          </a:p>
        </p:txBody>
      </p:sp>
    </p:spTree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voice in accordance with your love;preserve my life, Lord, according to your laws.]]></a:t>
            </a:r>
          </a:p>
        </p:txBody>
      </p:sp>
    </p:spTree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devise wicked schemes are near,but they are far from your law.]]></a:t>
            </a:r>
          </a:p>
        </p:txBody>
      </p:sp>
    </p:spTree>
  </p:cSld>
  <p:clrMapOvr>
    <a:masterClrMapping/>
  </p:clrMapOvr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you are near, Lord,and all your commands are true.]]></a:t>
            </a:r>
          </a:p>
        </p:txBody>
      </p:sp>
    </p:spTree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ng ago I learned from your statutesthat you established them to last forever.ר Resh]]></a:t>
            </a:r>
          </a:p>
        </p:txBody>
      </p:sp>
    </p:spTree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on my suffering and deliver me,for I have not forgotten your law.]]></a:t>
            </a:r>
          </a:p>
        </p:txBody>
      </p:sp>
    </p:spTree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fend my cause and redeem me;preserve my life according to your promise.]]></a:t>
            </a:r>
          </a:p>
        </p:txBody>
      </p:sp>
    </p:spTree>
  </p:cSld>
  <p:clrMapOvr>
    <a:masterClrMapping/>
  </p:clrMapOvr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lvation is far from the wicked,for they do not seek out your decrees.]]></a:t>
            </a:r>
          </a:p>
        </p:txBody>
      </p:sp>
    </p:spTree>
  </p:cSld>
  <p:clrMapOvr>
    <a:masterClrMapping/>
  </p:clrMapOvr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compassion, Lord, is great;preserve my life according to your laws.]]></a:t>
            </a:r>
          </a:p>
        </p:txBody>
      </p:sp>
    </p:spTree>
  </p:cSld>
  <p:clrMapOvr>
    <a:masterClrMapping/>
  </p:clrMapOvr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are the foes who persecute me,but I have not turned from your statut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joice in following your statutesas one rejoices in great riches.]]></a:t>
            </a:r>
          </a:p>
        </p:txBody>
      </p:sp>
    </p:spTree>
  </p:cSld>
  <p:clrMapOvr>
    <a:masterClrMapping/>
  </p:clrMapOvr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ok on the faithless with loathing,for they do not obey your word.]]></a:t>
            </a:r>
          </a:p>
        </p:txBody>
      </p:sp>
    </p:spTree>
  </p:cSld>
  <p:clrMapOvr>
    <a:masterClrMapping/>
  </p:clrMapOvr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 how I love your precepts;preserve my life, Lord, in accordance with your love.]]></a:t>
            </a:r>
          </a:p>
        </p:txBody>
      </p:sp>
    </p:spTree>
  </p:cSld>
  <p:clrMapOvr>
    <a:masterClrMapping/>
  </p:clrMapOvr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your words are true;all your righteous laws are eternal.ש Sin and Shin]]></a:t>
            </a:r>
          </a:p>
        </p:txBody>
      </p:sp>
    </p:spTree>
  </p:cSld>
  <p:clrMapOvr>
    <a:masterClrMapping/>
  </p:clrMapOvr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ulers persecute me without cause,but my heart trembles at your word.]]></a:t>
            </a:r>
          </a:p>
        </p:txBody>
      </p:sp>
    </p:spTree>
  </p:cSld>
  <p:clrMapOvr>
    <a:masterClrMapping/>
  </p:clrMapOvr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joice in your promiselike one who finds great spoil.]]></a:t>
            </a:r>
          </a:p>
        </p:txBody>
      </p:sp>
    </p:spTree>
  </p:cSld>
  <p:clrMapOvr>
    <a:masterClrMapping/>
  </p:clrMapOvr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te and detest falsehoodbut I love your law.]]></a:t>
            </a:r>
          </a:p>
        </p:txBody>
      </p:sp>
    </p:spTree>
  </p:cSld>
  <p:clrMapOvr>
    <a:masterClrMapping/>
  </p:clrMapOvr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ven times a day I praise youfor your righteous laws.]]></a:t>
            </a:r>
          </a:p>
        </p:txBody>
      </p:sp>
    </p:spTree>
  </p:cSld>
  <p:clrMapOvr>
    <a:masterClrMapping/>
  </p:clrMapOvr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peace have those who love your law,and nothing can make them stumble.]]></a:t>
            </a:r>
          </a:p>
        </p:txBody>
      </p:sp>
    </p:spTree>
  </p:cSld>
  <p:clrMapOvr>
    <a:masterClrMapping/>
  </p:clrMapOvr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it for your salvation, Lord,and I follow your commands.]]></a:t>
            </a:r>
          </a:p>
        </p:txBody>
      </p:sp>
    </p:spTree>
  </p:cSld>
  <p:clrMapOvr>
    <a:masterClrMapping/>
  </p:clrMapOvr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obey your statutes,for I love them greatl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editate on your preceptsand consider your ways.]]></a:t>
            </a:r>
          </a:p>
        </p:txBody>
      </p:sp>
    </p:spTree>
  </p:cSld>
  <p:clrMapOvr>
    <a:masterClrMapping/>
  </p:clrMapOvr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obey your precepts and your statutes,for all my ways are known to you.ת Taw]]></a:t>
            </a:r>
          </a:p>
        </p:txBody>
      </p:sp>
    </p:spTree>
  </p:cSld>
  <p:clrMapOvr>
    <a:masterClrMapping/>
  </p:clrMapOvr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my cry come before you, Lord;give me understanding according to your word.]]></a:t>
            </a:r>
          </a:p>
        </p:txBody>
      </p:sp>
    </p:spTree>
  </p:cSld>
  <p:clrMapOvr>
    <a:masterClrMapping/>
  </p:clrMapOvr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my supplication come before you;deliver me according to your promise.]]></a:t>
            </a:r>
          </a:p>
        </p:txBody>
      </p:sp>
    </p:spTree>
  </p:cSld>
  <p:clrMapOvr>
    <a:masterClrMapping/>
  </p:clrMapOvr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my lips overflow with praise,for you teach me your decrees.]]></a:t>
            </a:r>
          </a:p>
        </p:txBody>
      </p:sp>
    </p:spTree>
  </p:cSld>
  <p:clrMapOvr>
    <a:masterClrMapping/>
  </p:clrMapOvr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my tongue sing of your word,for all your commands are righteous.]]></a:t>
            </a:r>
          </a:p>
        </p:txBody>
      </p:sp>
    </p:spTree>
  </p:cSld>
  <p:clrMapOvr>
    <a:masterClrMapping/>
  </p:clrMapOvr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your hand be ready to help me,for I have chosen your precepts.]]></a:t>
            </a:r>
          </a:p>
        </p:txBody>
      </p:sp>
    </p:spTree>
  </p:cSld>
  <p:clrMapOvr>
    <a:masterClrMapping/>
  </p:clrMapOvr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ng for your salvation, Lord,and your law gives me delight.]]></a:t>
            </a:r>
          </a:p>
        </p:txBody>
      </p:sp>
    </p:spTree>
  </p:cSld>
  <p:clrMapOvr>
    <a:masterClrMapping/>
  </p:clrMapOvr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e live that I may praise you,and may your laws sustain me.]]></a:t>
            </a:r>
          </a:p>
        </p:txBody>
      </p:sp>
    </p:spTree>
  </p:cSld>
  <p:clrMapOvr>
    <a:masterClrMapping/>
  </p:clrMapOvr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trayed like a lost sheep.Seek your servant,for I have not forgotten your commands.]]></a:t>
            </a:r>
          </a:p>
        </p:txBody>
      </p:sp>
    </p:spTree>
  </p:cSld>
  <p:clrMapOvr>
    <a:masterClrMapping/>
  </p:clrMapOvr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elight in your decrees;I will not neglect your word.ג Gimel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good to your servant while I live,that I may obey your wor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19א Aleph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en my eyes that I may seewonderful things in your law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 stranger on earth;do not hide your commands from 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is consumed with longingfor your laws at all time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rebuke the arrogant, who are accursed,those who stray from your command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ove from me their scorn and contempt,for I keep your statut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rulers sit together and slander me,your servant will meditate on your decre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statutes are my delight;they are my counselors.ד Daleth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laid low in the dust;preserve my life according to your wor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gave an account of my ways and you answered me;teach me your decree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use me to understand the way of your precepts,that I may meditate on your wonderful deed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those whose ways are blameless,who walk according to the law of the Lor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is weary with sorrow;strengthen me according to your wor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e from deceitful ways;be gracious to me and teach me your law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hosen the way of faithfulness;I have set my heart on your law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old fast to your statutes, Lord;do not let me be put to sham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un in the path of your commands,for you have broadened my understanding.ה He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me, Lord, the way of your decrees,that I may follow it to the end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me understanding, so that I may keep your lawand obey it with all my heart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rect me in the path of your commands,for there I find delight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my heart toward your statutesand not toward selfish gain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my eyes away from worthless things;preserve my life according to your w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those who keep his statutesand seek him with all their heart—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ulfill your promise to your servant,so that you may be feared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away the disgrace I dread,for your laws are good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I long for your precepts!In your righteousness preserve my life.ו Waw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your unfailing love come to me, Lord,your salvation, according to your promise;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can answer anyone who taunts me,for I trust in your word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 take your word of truth from my mouth,for I have put my hope in your laws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lways obey your law,for ever and ever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walk about in freedom,for I have sought out your precepts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peak of your statutes before kingsand will not be put to shame,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delight in your commandsbecause I love th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o no wrongbut follow his ways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ach out for your commands, which I love,that I may meditate on your decrees.ז Zayin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your word to your servant,for you have given me hope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omfort in my suffering is this:Your promise preserves my life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rrogant mock me unmercifully,but I do not turn from your law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member, Lord, your ancient laws,and I find comfort in them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ignation grips me because of the wicked,who have forsaken your law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decrees are the theme of my songwherever I lodge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night, Lord, I remember your name,that I may keep your law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has been my practice:I obey your precepts.ח Heth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portion, Lord;I have promised to obey your word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laid down preceptsthat are to be fully obeyed.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ought your face with all my heart;be gracious to me according to your promise.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onsidered my waysand have turned my steps to your statutes.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hasten and not delayto obey your commands.]]>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 wicked bind me with ropes,I will not forget your law.]]>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midnight I rise to give you thanksfor your righteous laws.]]>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 friend to all who fear you,to all who follow your precepts.]]>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is filled with your love, Lord;teach me your decrees.ט Teth]]>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good to your servantaccording to your word, Lord.]]>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me knowledge and good judgment,for I trust your commands.]]>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I was afflicted I went astray,but now I obey your w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, that my ways were steadfastin obeying your decrees!]]>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good, and what you do is good;teach me your decrees.]]>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 arrogant have smeared me with lies,I keep your precepts with all my heart.]]>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hearts are callous and unfeeling,but I delight in your law.]]>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as good for me to be afflictedso that I might learn your decrees.]]>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w from your mouth is more precious to methan thousands of pieces of silver and gold.י Yodh]]>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hands made me and formed me;give me understanding to learn your commands.]]>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ose who fear you rejoice when they see me,for I have put my hope in your word.]]>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, Lord, that your laws are righteous,and that in faithfulness you have afflicted me.]]>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your unfailing love be my comfort,according to your promise to your servant.]]>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your compassion come to me that I may live,for your law is my deligh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ould not be put to shamewhen I consider all your commands.]]>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arrogant be put to shame for wronging me without cause;but I will meditate on your precepts.]]>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ose who fear you turn to me,those who understand your statutes.]]>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I wholeheartedly follow your decrees,that I may not be put to shame.כ Kaph]]>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faints with longing for your salvation,but I have put my hope in your word.]]>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yes fail, looking for your promise;I say, “When will you comfort me?”]]>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I am like a wineskin in the smoke,I do not forget your decrees.]]>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must your servant wait?When will you punish my persecutors?]]>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rrogant dig pits to trap me,contrary to your law.]]>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your commands are trustworthy;help me, for I am being persecuted without cause.]]>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lmost wiped me from the earth,but I have not forsaken your precept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you with an upright heartas I learn your righteous laws.]]>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your unfailing love preserve my life,that I may obey the statutes of your mouth.ל Lamedh]]>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ord, Lord, is eternal;it stands firm in the heavens.]]>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faithfulness continues through all generations;you established the earth, and it endures.]]>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laws endure to this day,for all things serve you.]]>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r law had not been my delight,I would have perished in my affliction.]]>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ever forget your precepts,for by them you have preserved my life.]]>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, for I am yours;I have sought out your precepts.]]>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are waiting to destroy me,but I will ponder your statutes.]]>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all perfection I see a limit,but your commands are boundless.מ Mem]]>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, how I love your law!I meditate on it all day lo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2026-06-01T22:37:12Z</dcterms:created>
  <dcterms:modified xsi:type="dcterms:W3CDTF">2026-06-01T22:37:12Z</dcterms:modified>
  <dc:title>Bible.com.au: Psalms 119:1-176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