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9:10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 is a lamp for my feet,a light on my pa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2026-10-05T16:44:31Z</dcterms:created>
  <dcterms:modified xsi:type="dcterms:W3CDTF">2026-10-05T16:44:31Z</dcterms:modified>
  <dc:title>Bible.com.au: Psalms 119:105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