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presProps" Target="presProps.xml"/>
  <Relationship Id="rId7" Type="http://schemas.openxmlformats.org/officeDocument/2006/relationships/viewProps" Target="viewProps.xml"/>
  <Relationship Id="rId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57407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119:10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word is a lamp for my feet,a light on my path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6">
  <a:themeElements>
    <a:clrScheme name="Theme6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2026-06-04T07:23:17Z</dcterms:created>
  <dcterms:modified xsi:type="dcterms:W3CDTF">2026-06-04T07:23:17Z</dcterms:modified>
  <dc:title>Bible.com.au: Psalm 119:105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