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962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19:10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ord is a lamp for my feet,a light on my pa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2026-08-04T21:46:07Z</dcterms:created>
  <dcterms:modified xsi:type="dcterms:W3CDTF">2026-08-04T21:46:07Z</dcterms:modified>
  <dc:title>Bible.com.au: Psalm 119:105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