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20069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18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better to take refuge in the Lordthan to trust in human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better to take refuge in the Lordthan to trust in princ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nations surrounded me,but in the name of the Lord I cut them dow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urrounded me on every side,but in the name of the Lord I cut them dow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warmed around me like bees,but they were consumed as quickly as burning thorns;in the name of the Lord I cut them dow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pushed back and about to fall,but the Lord helped 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my strength and my defense;he has become my salvatio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uts of joy and victoryresound in the tents of the righteous:“The Lord’s right hand has done mighty things!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’s right hand is lifted high;the Lord’s right hand has done mighty things!”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not die but live,and will proclaim what the Lord has don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18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 chastened me severely,but he has not given me over to deat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pen for me the gates of the righteous;I will enter and give thanks to the Lor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the gate of the Lordthrough which the righteous may enter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ive you thanks, for you answered me;you have become my salvation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tone the builders rejectedhas become the cornerstone;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 done this,and it is marvelous in our eye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 done it this very day;let us rejoice today and be gla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save us!Lord, grant us success!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is he who comes in the name of the Lord.From the house of the Lord we bless you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God,and he has made his light shine on us.With boughs in hand, join in the festal processionup to the horns of the altar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thanks to the Lord, for he is good;his love endures forever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my God, and I will praise you;you are my God, and I will exalt you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thanks to the Lord, for he is good;his love endures forever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Israel say:“His love endures forever.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house of Aaron say:“His love endures forever.”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ose who fear the Lord say:“His love endures forever.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ard pressed, I cried to the Lord;he brought me into a spacious plac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with me; I will not be afraid.What can mere mortals do to me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with me; he is my helper.I look in triumph on my enemi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2">
  <a:themeElements>
    <a:clrScheme name="Theme6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2026-06-23T03:13:39Z</dcterms:created>
  <dcterms:modified xsi:type="dcterms:W3CDTF">2026-06-23T03:13:39Z</dcterms:modified>
  <dc:title>Bible.com.au: Psalms 118:1-29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