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ake refuge in the Lordthan to trust in hum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ake refuge in the Lordthan to trust in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surrounded me,but in the name of the Lord I cut them d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ed me on every side,but in the name of the Lord I cut the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armed around me like bees,but they were consumed as quickly as burning thorns;in the name of the Lord I cut them d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ushed back and about to fall,but the Lord help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defense;he has become m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s of joy and victoryresound in the tents of the righteous:“The Lord’s right hand has done mighty thing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right hand is lifted high;the Lord’s right hand has done mighty things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ie but live,and will proclaim what the Lord has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chastened me severely,but he has not given me over to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for me the gates of the righteous;I will enter and give thanks to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ate of the Lordthrough which the righteous may en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, for you answered me;you have become my salva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the builders rejectedhas become the cornerston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this,and it is marvelous in our ey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it this very day;let us rejoice today and be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ave us!Lord, grant us success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 comes in the name of the Lord.From the house of the Lord we bless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,and he has made his light shine on us.With boughs in hand, join in the festal processionup to the horns of the al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and I will praise you;you are my God, and I will exalt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for he is good;his love endures for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say:“His love endures forever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ouse of Aaron say:“His love endures forever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fear the Lord say:“His love endures forever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rd pressed, I cried to the Lord;he brought me into a spacious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ith me; I will not be afraid.What can mere mortals do to m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ith me; he is my helper.I look in triumph on my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2026-08-11T13:51:46Z</dcterms:created>
  <dcterms:modified xsi:type="dcterms:W3CDTF">2026-08-11T13:51:46Z</dcterms:modified>
  <dc:title>Bible.com.au: Psalms 118:1-29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