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34815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17:1-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11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the Lord, all you nations;extol him, all you people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great is his love toward us,and the faithfulness of the Lord endures forever.Praise the Lor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0">
  <a:themeElements>
    <a:clrScheme name="Theme5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2026-10-30T03:44:42Z</dcterms:created>
  <dcterms:modified xsi:type="dcterms:W3CDTF">2026-10-30T03:44:42Z</dcterms:modified>
  <dc:title>Bible.com.au: Psalms 117:1-2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