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910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you nations;extol him, all you peop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his love toward us,and the faithfulness of the Lord endures forever.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2026-06-29T23:13:23Z</dcterms:created>
  <dcterms:modified xsi:type="dcterms:W3CDTF">2026-06-29T23:13:23Z</dcterms:modified>
  <dc:title>Bible.com.au: Psalms 117:1-2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