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37992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6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, Lord, have delivered me from death,my eyes from tears,my feet from stumbling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 may walk before the Lordin the land of the liv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rusted in the Lord when I said,“I am greatly afflicted”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my alarm I said,“Everyone is a liar.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shall I return to the Lordfor all his goodness to me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lift up the cup of salvationand call on the name of the L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fulfill my vows to the Lordin the presence of all his peop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cious in the sight of the Lordis the death of his faithful servant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ly I am your servant, Lord;I serve you just as my mother did;you have freed me from my chain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acrifice a thank offering to youand call on the name of the Lor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16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fulfill my vows to the Lordin the presence of all his people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courts of the house of the Lord—in your midst, Jerusalem.Praise the Lor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ve the Lord, for he heard my voice;he heard my cry for merc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turned his ear to me,I will call on him as long as I liv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ords of death entangled me,the anguish of the grave came over me;I was overcome by distress and sorrow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called on the name of the Lord:“Lord, save me!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racious and righteous;our God is full of compass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protects the unwary;when I was brought low, he saved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turn to your rest, my soul,for the Lord has been good to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2">
  <a:themeElements>
    <a:clrScheme name="Theme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2026-06-13T15:14:07Z</dcterms:created>
  <dcterms:modified xsi:type="dcterms:W3CDTF">2026-06-13T15:14:07Z</dcterms:modified>
  <dc:title>Bible.com.au: Psalms 116:1-19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