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Lord, have delivered me from death,my eyes from tears,my feet from stumbling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walk before the Lordin the land of the liv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usted in the Lord when I said,“I am greatly afflicted”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alarm I said,“Everyone is a liar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I return to the Lordfor all his goodness to m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ft up the cup of salvationand call on the name of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ulfill my vows to the Lordin the presence of all his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cious in the sight of the Lordis the death of his faithful servan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I am your servant, Lord;I serve you just as my mother did;you have freed me from my chai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crifice a thank offering to youand call on the name of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ulfill my vows to the Lordin the presence of all his people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ts of the house of the Lord—in your midst, Jerusalem.Praise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 Lord, for he heard my voice;he heard my cry for merc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turned his ear to me,I will call on him as long as I li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rds of death entangled me,the anguish of the grave came over me;I was overcome by distress and sorr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lled on the name of the Lord:“Lord, save me!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acious and righteous;our God is full of compa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tects the unwary;when I was brought low, he saved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to your rest, my soul,for the Lord has been good to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2026-08-01T09:01:56Z</dcterms:created>
  <dcterms:modified xsi:type="dcterms:W3CDTF">2026-08-01T09:01:56Z</dcterms:modified>
  <dc:title>Bible.com.au: Psalms 116:1-19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