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57922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15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make them will be like them,and so will all who trust in the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you Israelites, trust in the Lord—he is their help and shiel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use of Aaron, trust in the Lord—he is their help and shiel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ho fear him, trust in the Lord—he is their help and shiel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remembers us and will bless us:He will bless his people Israel,he will bless the house of Aaron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bless those who fear the Lord—small and great alik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 Lord cause you to flourish,both you and your childre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you be blessed by the Lord,the Maker of heaven and ear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ighest heavens belong to the Lord,but the earth he has given to mankin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not the dead who praise the Lord,those who go down to the place of silence;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15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we who extol the Lord,both now and forevermore.Praise the Lor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to us, Lord, not to usbut to your name be the glory,because of your love and faithfulnes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 the nations say,“Where is their God?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God is in heaven;he does whatever pleases hi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ir idols are silver and gold,made by human hand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mouths, but cannot speak,eyes, but cannot se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ears, but cannot hear,noses, but cannot smel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hands, but cannot feel,feet, but cannot walk,nor can they utter a sound with their throat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7">
  <a:themeElements>
    <a:clrScheme name="Theme8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2026-07-20T15:55:52Z</dcterms:created>
  <dcterms:modified xsi:type="dcterms:W3CDTF">2026-07-20T15:55:52Z</dcterms:modified>
  <dc:title>Bible.com.au: Psalms 115:1-18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