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70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make them will be like them,and so will all who trust in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Israelites, trust in the Lord—he is their help and sh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Aaron, trust in the Lord—he is their help and sh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fear him, trust in the Lord—he is their help and sh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members us and will bless us:He will bless his people Israel,he will bless the house of Aaro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ose who fear the Lord—small and great alik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cause you to flourish,both you and your childr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be blessed by the Lord,the Maker of heaven and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est heavens belong to the Lord,but the earth he has given to mank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the dead who praise the Lord,those who go down to the place of silence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e who extol the Lord,both now and forevermore.Prais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us, Lord, not to usbut to your name be the glory,because of your love and faithful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say,“Where is their God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in heaven;he does whatever pleases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idols are silver and gold,made by human h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cannot speak,eyes, but cannot s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cannot hear,noses, but cannot sme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cannot feel,feet, but cannot walk,nor can they utter a sound with their throa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2026-09-15T06:36:50Z</dcterms:created>
  <dcterms:modified xsi:type="dcterms:W3CDTF">2026-09-15T06:36:50Z</dcterms:modified>
  <dc:title>Bible.com.au: Psalms 115:1-18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