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6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ats them with princes,with the princes of his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tles the childless woman in her homeas a happy mother of children.Praise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3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Lord, you his servants;praise the nam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name of the Lord be praised,both now and foreverm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ising of the sun to the place where it sets,the name of the Lord is to be prai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exalted over all the nations,his glory above the heave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like the Lord our God,the One who sits enthroned on high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oops down to lookon the heavens and the earth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s the poor from the dustand lifts the needy from the ash heap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2026-06-23T05:59:34Z</dcterms:created>
  <dcterms:modified xsi:type="dcterms:W3CDTF">2026-06-23T05:59:34Z</dcterms:modified>
  <dc:title>Bible.com.au: Psalms 113:1-9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