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secure, they will have no fear;in the end they will look in triumph on their fo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freely scattered their gifts to the poor,their righteousness endures forever;their horn will be lifted high in hon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see and be vexed,they will gnash their teeth and waste away;the longings of the wicked will come to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2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Blessed are those who fear the Lord,who find great delight in his comm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will be mighty in the land;the generation of the upright will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are in their houses,and their righteousness endures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darkness light dawns for the upright,for those who are gracious and compassionate and righte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will come to those who are generous and lend freely,who conduct their affairs 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never be shaken;they will be remembered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ave no fear of bad news;their hearts are steadfast, trusting in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2026-06-01T22:42:42Z</dcterms:created>
  <dcterms:modified xsi:type="dcterms:W3CDTF">2026-06-01T22:42:42Z</dcterms:modified>
  <dc:title>Bible.com.au: Psalms 112:1-10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