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presProps" Target="presProps.xml"/>
  <Relationship Id="rId17" Type="http://schemas.openxmlformats.org/officeDocument/2006/relationships/viewProps" Target="viewProps.xml"/>
  <Relationship Id="rId1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272373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11:1-1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are established for ever and ever,enacted in faithfulness and uprightness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provided redemption for his people;he ordained his covenant forever—holy and awesome is his name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fear of the Lord is the beginning of wisdom;all who follow his precepts have good understanding.To him belongs eternal praise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111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aise the Lord.I will extol the Lord with all my heartin the council of the upright and in the assembly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reat are the works of the Lord;they are pondered by all who delight in them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lorious and majestic are his deeds,and his righteousness endures forever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has caused his wonders to be remembered;the Lord is gracious and compassionat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provides food for those who fear him;he remembers his covenant forever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has shown his people the power of his works,giving them the lands of other nation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orks of his hands are faithful and just;all his precepts are trustworthy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">
  <a:themeElements>
    <a:clrScheme name="Theme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2026-05-20T05:48:20Z</dcterms:created>
  <dcterms:modified xsi:type="dcterms:W3CDTF">2026-05-20T05:48:20Z</dcterms:modified>
  <dc:title>Bible.com.au: Psalms 111:1-10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