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5793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1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established for ever and ever,enacted in faithfulness and uprightn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vided redemption for his people;he ordained his covenant forever—holy and awesome is his na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the Lord is the beginning of wisdom;all who follow his precepts have good understanding.To him belongs eternal prais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1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.I will extol the Lord with all my heartin the council of the upright and in the assembl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are the works of the Lord;they are pondered by all who delight in the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ious and majestic are his deeds,and his righteousness endures forev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caused his wonders to be remembered;the Lord is gracious and compassionat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vides food for those who fear him;he remembers his covenant fore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shown his people the power of his works,giving them the lands of other natio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ks of his hands are faithful and just;all his precepts are trustworth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2026-07-20T15:57:39Z</dcterms:created>
  <dcterms:modified xsi:type="dcterms:W3CDTF">2026-07-20T15:57:39Z</dcterms:modified>
  <dc:title>Bible.com.au: Psalms 111:1-10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