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presProps" Target="presProps.xml"/>
  <Relationship Id="rId14" Type="http://schemas.openxmlformats.org/officeDocument/2006/relationships/viewProps" Target="viewProps.xml"/>
  <Relationship Id="rId1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17020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10:1-7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 110Of David. A psalm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says to my lord:“Sit at my right handuntil I make your enemiesa footstool for your feet.”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will extend your mighty scepter from Zion, saying,“Rule in the midst of your enemies!”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r troops will be willingon your day of battle.Arrayed in holy splendor,your young men will come to youlike dew from the morning’s womb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has swornand will not change his mind:“You are a priest forever,in the order of Melchizedek.”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is at your right hand;he will crush kings on the day of his wrath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will judge the nations, heaping up the deadand crushing the rulers of the whole earth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will drink from a brook along the way,and so he will lift his head high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7">
  <a:themeElements>
    <a:clrScheme name="Theme5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7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2026-09-23T08:58:47Z</dcterms:created>
  <dcterms:modified xsi:type="dcterms:W3CDTF">2026-09-23T08:58:47Z</dcterms:modified>
  <dc:title>Bible.com.au: Psalms 110:1-7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