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57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0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10Of David. A psal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ys to my lord:“Sit at my right handuntil I make your enemiesa footstool for your feet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extend your mighty scepter from Zion, saying,“Rule in the midst of your enemies!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troops will be willingon your day of battle.Arrayed in holy splendor,your young men will come to youlike dew from the morning’s womb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swornand will not change his mind:“You are a priest forever,in the order of Melchizedek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at your right hand;he will crush kings on the day of his wra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judge the nations, heaping up the deadand crushing the rulers of the whole ear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drink from a brook along the way,and so he will lift his head hig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2026-08-01T10:17:55Z</dcterms:created>
  <dcterms:modified xsi:type="dcterms:W3CDTF">2026-08-01T10:17:55Z</dcterms:modified>
  <dc:title>Bible.com.au: Psalms 110:1-7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